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660"/>
  </p:normalViewPr>
  <p:slideViewPr>
    <p:cSldViewPr>
      <p:cViewPr varScale="1">
        <p:scale>
          <a:sx n="65" d="100"/>
          <a:sy n="65" d="100"/>
        </p:scale>
        <p:origin x="-4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C803-D8DC-469D-87C8-665D19B069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7EF6-B94E-4C75-81B9-AECD7ADC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C803-D8DC-469D-87C8-665D19B069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7EF6-B94E-4C75-81B9-AECD7ADC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C803-D8DC-469D-87C8-665D19B069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7EF6-B94E-4C75-81B9-AECD7ADC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C803-D8DC-469D-87C8-665D19B069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7EF6-B94E-4C75-81B9-AECD7ADC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C803-D8DC-469D-87C8-665D19B069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7EF6-B94E-4C75-81B9-AECD7ADC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C803-D8DC-469D-87C8-665D19B069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7EF6-B94E-4C75-81B9-AECD7ADCA4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C803-D8DC-469D-87C8-665D19B069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7EF6-B94E-4C75-81B9-AECD7ADC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C803-D8DC-469D-87C8-665D19B069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7EF6-B94E-4C75-81B9-AECD7ADC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C803-D8DC-469D-87C8-665D19B069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7EF6-B94E-4C75-81B9-AECD7ADC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C803-D8DC-469D-87C8-665D19B069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5E7EF6-B94E-4C75-81B9-AECD7ADC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C803-D8DC-469D-87C8-665D19B069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E7EF6-B94E-4C75-81B9-AECD7ADCA4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02BC803-D8DC-469D-87C8-665D19B069CA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B5E7EF6-B94E-4C75-81B9-AECD7ADCA4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Histology slides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By:ALYSSA</a:t>
            </a:r>
            <a:r>
              <a:rPr lang="en-US" dirty="0" smtClean="0"/>
              <a:t> RAYBURN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Adipose tissue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32" y="1100138"/>
            <a:ext cx="5314360" cy="3579812"/>
          </a:xfrm>
        </p:spPr>
      </p:pic>
    </p:spTree>
    <p:extLst>
      <p:ext uri="{BB962C8B-B14F-4D97-AF65-F5344CB8AC3E}">
        <p14:creationId xmlns:p14="http://schemas.microsoft.com/office/powerpoint/2010/main" val="130404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connective tissue (</a:t>
            </a:r>
            <a:r>
              <a:rPr lang="en-US" dirty="0" err="1" smtClean="0"/>
              <a:t>aerolar</a:t>
            </a:r>
            <a:r>
              <a:rPr lang="en-US" dirty="0" smtClean="0"/>
              <a:t> tissue)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70" y="1100138"/>
            <a:ext cx="5299885" cy="3579812"/>
          </a:xfrm>
        </p:spPr>
      </p:pic>
    </p:spTree>
    <p:extLst>
      <p:ext uri="{BB962C8B-B14F-4D97-AF65-F5344CB8AC3E}">
        <p14:creationId xmlns:p14="http://schemas.microsoft.com/office/powerpoint/2010/main" val="42896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Transitional epithelium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09" y="1100138"/>
            <a:ext cx="5373207" cy="3579812"/>
          </a:xfrm>
        </p:spPr>
      </p:pic>
    </p:spTree>
    <p:extLst>
      <p:ext uri="{BB962C8B-B14F-4D97-AF65-F5344CB8AC3E}">
        <p14:creationId xmlns:p14="http://schemas.microsoft.com/office/powerpoint/2010/main" val="17949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Pseudostratified</a:t>
            </a:r>
            <a:r>
              <a:rPr lang="en-US" dirty="0" smtClean="0"/>
              <a:t> columnar epithelium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61" y="1100138"/>
            <a:ext cx="4776103" cy="3579812"/>
          </a:xfrm>
        </p:spPr>
      </p:pic>
    </p:spTree>
    <p:extLst>
      <p:ext uri="{BB962C8B-B14F-4D97-AF65-F5344CB8AC3E}">
        <p14:creationId xmlns:p14="http://schemas.microsoft.com/office/powerpoint/2010/main" val="197751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Nerve tissue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07" y="1100138"/>
            <a:ext cx="5081411" cy="3579812"/>
          </a:xfrm>
        </p:spPr>
      </p:pic>
    </p:spTree>
    <p:extLst>
      <p:ext uri="{BB962C8B-B14F-4D97-AF65-F5344CB8AC3E}">
        <p14:creationId xmlns:p14="http://schemas.microsoft.com/office/powerpoint/2010/main" val="27644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Dense irregular connective tissue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40" y="1100138"/>
            <a:ext cx="5630745" cy="3579812"/>
          </a:xfrm>
        </p:spPr>
      </p:pic>
    </p:spTree>
    <p:extLst>
      <p:ext uri="{BB962C8B-B14F-4D97-AF65-F5344CB8AC3E}">
        <p14:creationId xmlns:p14="http://schemas.microsoft.com/office/powerpoint/2010/main" val="9380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Dense regular connective tissue (cross section)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32" y="1100138"/>
            <a:ext cx="5314360" cy="3579812"/>
          </a:xfrm>
        </p:spPr>
      </p:pic>
    </p:spTree>
    <p:extLst>
      <p:ext uri="{BB962C8B-B14F-4D97-AF65-F5344CB8AC3E}">
        <p14:creationId xmlns:p14="http://schemas.microsoft.com/office/powerpoint/2010/main" val="225590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Dense regular connective tissue (longitudinal)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32" y="1100138"/>
            <a:ext cx="5314360" cy="3579812"/>
          </a:xfrm>
        </p:spPr>
      </p:pic>
    </p:spTree>
    <p:extLst>
      <p:ext uri="{BB962C8B-B14F-4D97-AF65-F5344CB8AC3E}">
        <p14:creationId xmlns:p14="http://schemas.microsoft.com/office/powerpoint/2010/main" val="25993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Stratified squamous epithelium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32" y="1100138"/>
            <a:ext cx="5314360" cy="3579812"/>
          </a:xfrm>
        </p:spPr>
      </p:pic>
    </p:spTree>
    <p:extLst>
      <p:ext uri="{BB962C8B-B14F-4D97-AF65-F5344CB8AC3E}">
        <p14:creationId xmlns:p14="http://schemas.microsoft.com/office/powerpoint/2010/main" val="38705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Simple columnar epithelium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53" y="1100138"/>
            <a:ext cx="4769118" cy="3579812"/>
          </a:xfrm>
        </p:spPr>
      </p:pic>
    </p:spTree>
    <p:extLst>
      <p:ext uri="{BB962C8B-B14F-4D97-AF65-F5344CB8AC3E}">
        <p14:creationId xmlns:p14="http://schemas.microsoft.com/office/powerpoint/2010/main" val="24853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Cardiac Muscle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83" y="1100138"/>
            <a:ext cx="5042658" cy="3579812"/>
          </a:xfrm>
        </p:spPr>
      </p:pic>
    </p:spTree>
    <p:extLst>
      <p:ext uri="{BB962C8B-B14F-4D97-AF65-F5344CB8AC3E}">
        <p14:creationId xmlns:p14="http://schemas.microsoft.com/office/powerpoint/2010/main" val="453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Simple </a:t>
            </a:r>
            <a:r>
              <a:rPr lang="en-US" dirty="0" err="1" smtClean="0"/>
              <a:t>cubodial</a:t>
            </a:r>
            <a:r>
              <a:rPr lang="en-US" dirty="0" smtClean="0"/>
              <a:t> epithelium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28" y="1100138"/>
            <a:ext cx="4512368" cy="3579812"/>
          </a:xfrm>
        </p:spPr>
      </p:pic>
    </p:spTree>
    <p:extLst>
      <p:ext uri="{BB962C8B-B14F-4D97-AF65-F5344CB8AC3E}">
        <p14:creationId xmlns:p14="http://schemas.microsoft.com/office/powerpoint/2010/main" val="37922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Simple squamous epithelium (cross section)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72" y="1100138"/>
            <a:ext cx="4489680" cy="3579812"/>
          </a:xfrm>
        </p:spPr>
      </p:pic>
    </p:spTree>
    <p:extLst>
      <p:ext uri="{BB962C8B-B14F-4D97-AF65-F5344CB8AC3E}">
        <p14:creationId xmlns:p14="http://schemas.microsoft.com/office/powerpoint/2010/main" val="335158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Simple squamous epithelium (top view)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87" y="1100138"/>
            <a:ext cx="4471051" cy="3579812"/>
          </a:xfrm>
        </p:spPr>
      </p:pic>
    </p:spTree>
    <p:extLst>
      <p:ext uri="{BB962C8B-B14F-4D97-AF65-F5344CB8AC3E}">
        <p14:creationId xmlns:p14="http://schemas.microsoft.com/office/powerpoint/2010/main" val="412561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Compact bone </a:t>
            </a:r>
            <a:r>
              <a:rPr lang="en-US" dirty="0" err="1" smtClean="0"/>
              <a:t>c.s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07" y="1100138"/>
            <a:ext cx="5081411" cy="3579812"/>
          </a:xfrm>
        </p:spPr>
      </p:pic>
    </p:spTree>
    <p:extLst>
      <p:ext uri="{BB962C8B-B14F-4D97-AF65-F5344CB8AC3E}">
        <p14:creationId xmlns:p14="http://schemas.microsoft.com/office/powerpoint/2010/main" val="14029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Compact bone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96" y="1100138"/>
            <a:ext cx="5056632" cy="3579812"/>
          </a:xfrm>
        </p:spPr>
      </p:pic>
    </p:spTree>
    <p:extLst>
      <p:ext uri="{BB962C8B-B14F-4D97-AF65-F5344CB8AC3E}">
        <p14:creationId xmlns:p14="http://schemas.microsoft.com/office/powerpoint/2010/main" val="162939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Smooth muscle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63" y="1100138"/>
            <a:ext cx="5174898" cy="3579812"/>
          </a:xfrm>
        </p:spPr>
      </p:pic>
    </p:spTree>
    <p:extLst>
      <p:ext uri="{BB962C8B-B14F-4D97-AF65-F5344CB8AC3E}">
        <p14:creationId xmlns:p14="http://schemas.microsoft.com/office/powerpoint/2010/main" val="400934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Skeletal muscle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50" y="1100138"/>
            <a:ext cx="5102124" cy="3579812"/>
          </a:xfrm>
        </p:spPr>
      </p:pic>
    </p:spTree>
    <p:extLst>
      <p:ext uri="{BB962C8B-B14F-4D97-AF65-F5344CB8AC3E}">
        <p14:creationId xmlns:p14="http://schemas.microsoft.com/office/powerpoint/2010/main" val="277362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13" y="1100138"/>
            <a:ext cx="5107198" cy="3579812"/>
          </a:xfrm>
        </p:spPr>
      </p:pic>
    </p:spTree>
    <p:extLst>
      <p:ext uri="{BB962C8B-B14F-4D97-AF65-F5344CB8AC3E}">
        <p14:creationId xmlns:p14="http://schemas.microsoft.com/office/powerpoint/2010/main" val="277792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Compact bone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07" y="1100138"/>
            <a:ext cx="5081411" cy="3579812"/>
          </a:xfrm>
        </p:spPr>
      </p:pic>
    </p:spTree>
    <p:extLst>
      <p:ext uri="{BB962C8B-B14F-4D97-AF65-F5344CB8AC3E}">
        <p14:creationId xmlns:p14="http://schemas.microsoft.com/office/powerpoint/2010/main" val="5131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fibrocartilage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17" y="1100138"/>
            <a:ext cx="5310791" cy="3579812"/>
          </a:xfrm>
        </p:spPr>
      </p:pic>
    </p:spTree>
    <p:extLst>
      <p:ext uri="{BB962C8B-B14F-4D97-AF65-F5344CB8AC3E}">
        <p14:creationId xmlns:p14="http://schemas.microsoft.com/office/powerpoint/2010/main" val="25395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Elastic cartilage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35" y="1100138"/>
            <a:ext cx="5295755" cy="3579812"/>
          </a:xfrm>
        </p:spPr>
      </p:pic>
    </p:spTree>
    <p:extLst>
      <p:ext uri="{BB962C8B-B14F-4D97-AF65-F5344CB8AC3E}">
        <p14:creationId xmlns:p14="http://schemas.microsoft.com/office/powerpoint/2010/main" val="42488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Hyaline cartilage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70" y="1100138"/>
            <a:ext cx="5299885" cy="3579812"/>
          </a:xfrm>
        </p:spPr>
      </p:pic>
    </p:spTree>
    <p:extLst>
      <p:ext uri="{BB962C8B-B14F-4D97-AF65-F5344CB8AC3E}">
        <p14:creationId xmlns:p14="http://schemas.microsoft.com/office/powerpoint/2010/main" val="123271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</TotalTime>
  <Words>81</Words>
  <Application>Microsoft Office PowerPoint</Application>
  <PresentationFormat>On-screen Show (4:3)</PresentationFormat>
  <Paragraphs>25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Angles</vt:lpstr>
      <vt:lpstr>Histology slides</vt:lpstr>
      <vt:lpstr>Cardiac Muscle</vt:lpstr>
      <vt:lpstr>Smooth muscle</vt:lpstr>
      <vt:lpstr>Skeletal muscle</vt:lpstr>
      <vt:lpstr>blood</vt:lpstr>
      <vt:lpstr>Compact bone</vt:lpstr>
      <vt:lpstr>fibrocartilage</vt:lpstr>
      <vt:lpstr>Elastic cartilage</vt:lpstr>
      <vt:lpstr>Hyaline cartilage</vt:lpstr>
      <vt:lpstr>Adipose tissue</vt:lpstr>
      <vt:lpstr>Loose connective tissue (aerolar tissue)</vt:lpstr>
      <vt:lpstr>Transitional epithelium</vt:lpstr>
      <vt:lpstr>Pseudostratified columnar epithelium</vt:lpstr>
      <vt:lpstr>Nerve tissue</vt:lpstr>
      <vt:lpstr>Dense irregular connective tissue</vt:lpstr>
      <vt:lpstr>Dense regular connective tissue (cross section)</vt:lpstr>
      <vt:lpstr>Dense regular connective tissue (longitudinal)</vt:lpstr>
      <vt:lpstr>Stratified squamous epithelium</vt:lpstr>
      <vt:lpstr>Simple columnar epithelium</vt:lpstr>
      <vt:lpstr>Simple cubodial epithelium</vt:lpstr>
      <vt:lpstr>Simple squamous epithelium (cross section)</vt:lpstr>
      <vt:lpstr>Simple squamous epithelium (top view)</vt:lpstr>
      <vt:lpstr>Compact bone c.s</vt:lpstr>
      <vt:lpstr>Compact bone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slides</dc:title>
  <dc:creator>Windows User</dc:creator>
  <cp:lastModifiedBy>Windows User</cp:lastModifiedBy>
  <cp:revision>3</cp:revision>
  <dcterms:created xsi:type="dcterms:W3CDTF">2014-09-11T17:02:53Z</dcterms:created>
  <dcterms:modified xsi:type="dcterms:W3CDTF">2014-09-11T17:20:39Z</dcterms:modified>
</cp:coreProperties>
</file>